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65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80" r:id="rId18"/>
    <p:sldId id="381" r:id="rId19"/>
    <p:sldId id="382" r:id="rId20"/>
    <p:sldId id="383" r:id="rId21"/>
    <p:sldId id="384" r:id="rId22"/>
    <p:sldId id="389" r:id="rId23"/>
    <p:sldId id="385" r:id="rId24"/>
    <p:sldId id="386" r:id="rId25"/>
    <p:sldId id="387" r:id="rId26"/>
    <p:sldId id="388" r:id="rId27"/>
  </p:sldIdLst>
  <p:sldSz cx="9144000" cy="6858000" type="screen4x3"/>
  <p:notesSz cx="6858000" cy="9144000"/>
  <p:defaultTextStyle>
    <a:lvl1pPr marL="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A0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9DCAF9ED-07DC-4A11-8D7F-57B35C25682E}" styleName="Medium Style 10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793D81CF-94F2-401A-BA57-92F5A7B2D0C5}" styleName="Medium Style 8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6">
    <a:wholeTbl>
      <a:tcTxStyle>
        <a:fontRef idx="minor">
          <a:scrgbClr r="0" g="0" b="0"/>
        </a:fontRef>
        <a:schemeClr val="accent5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1FECB4D8-DB02-4DC6-A0A2-4F2EBAE1DC90}" styleName="Medium Style 1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3B4B98B0-60AC-42C2-AFA5-B58CD77FA1E5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0E3FDE45-AF77-4B5C-9715-49D594BDF05E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88034" autoAdjust="0"/>
  </p:normalViewPr>
  <p:slideViewPr>
    <p:cSldViewPr>
      <p:cViewPr varScale="1">
        <p:scale>
          <a:sx n="66" d="100"/>
          <a:sy n="66" d="100"/>
        </p:scale>
        <p:origin x="-1608" y="-96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31555DB1-8736-42A3-B48D-2B08FB93332A}" type="datetimeFigureOut">
              <a:rPr lang="fr-FR" smtClean="0"/>
              <a:pPr/>
              <a:t>01/11/2013</a:t>
            </a:fld>
            <a:endParaRPr lang="fr-FR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5400D380-E0D7-4EB1-B91E-BFCC7DA7F29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495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0BDB199F-A56C-4049-BA04-1447030960FF}" type="datetimeFigureOut">
              <a:rPr lang="fr-FR"/>
              <a:pPr/>
              <a:t>01/11/2013</a:t>
            </a:fld>
            <a:endParaRPr lang="fr-F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>
            <a:extLst/>
          </a:lstStyle>
          <a:p>
            <a:endParaRPr lang="fr-F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Niveau 2</a:t>
            </a:r>
          </a:p>
          <a:p>
            <a:pPr lvl="2"/>
            <a:r>
              <a:rPr lang="fr-FR"/>
              <a:t>Niveau 3</a:t>
            </a:r>
          </a:p>
          <a:p>
            <a:pPr lvl="3"/>
            <a:r>
              <a:rPr lang="fr-FR"/>
              <a:t>Niveau 4</a:t>
            </a:r>
          </a:p>
          <a:p>
            <a:pPr lvl="4"/>
            <a:r>
              <a:rPr lang="fr-FR"/>
              <a:t>Niveau 5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B3A019F3-8596-4028-9847-CBD3A185B07A}" type="slidenum">
              <a:rPr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51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B3A019F3-8596-4028-9847-CBD3A185B07A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639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474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7939608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  <p:sp>
        <p:nvSpPr>
          <p:cNvPr id="7" name="Rectangle 7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1 Haut, 2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5"/>
          </p:nvPr>
        </p:nvSpPr>
        <p:spPr>
          <a:xfrm>
            <a:off x="301752" y="609600"/>
            <a:ext cx="8074152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3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19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0" name="Rectangle 2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9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3" name="Rectangle 23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7" name="Rectangle 2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8" name="Rectangle 28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 : 1 Gauche, 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0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8" name="Rectangle 11"/>
          <p:cNvSpPr>
            <a:spLocks noGrp="1"/>
          </p:cNvSpPr>
          <p:nvPr>
            <p:ph sz="quarter" idx="16"/>
          </p:nvPr>
        </p:nvSpPr>
        <p:spPr>
          <a:xfrm>
            <a:off x="44196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44165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18"/>
          </p:nvPr>
        </p:nvSpPr>
        <p:spPr>
          <a:xfrm>
            <a:off x="44165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96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20"/>
          </p:nvPr>
        </p:nvSpPr>
        <p:spPr>
          <a:xfrm>
            <a:off x="44196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1" name="Rectangle 2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 : 3 Gauche, 1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5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0" name="Rectangle 11"/>
          <p:cNvSpPr>
            <a:spLocks noGrp="1"/>
          </p:cNvSpPr>
          <p:nvPr>
            <p:ph sz="quarter" idx="16"/>
          </p:nvPr>
        </p:nvSpPr>
        <p:spPr>
          <a:xfrm>
            <a:off x="3048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17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8"/>
          </p:nvPr>
        </p:nvSpPr>
        <p:spPr>
          <a:xfrm>
            <a:off x="3017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0"/>
          </p:nvPr>
        </p:nvSpPr>
        <p:spPr>
          <a:xfrm>
            <a:off x="3048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ses : 2 Gauche, 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2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8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9" name="Rectangle 11"/>
          <p:cNvSpPr>
            <a:spLocks noGrp="1"/>
          </p:cNvSpPr>
          <p:nvPr>
            <p:ph sz="quarter" idx="18"/>
          </p:nvPr>
        </p:nvSpPr>
        <p:spPr>
          <a:xfrm>
            <a:off x="44196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31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65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32" name="Rectangle 11"/>
          <p:cNvSpPr>
            <a:spLocks noGrp="1"/>
          </p:cNvSpPr>
          <p:nvPr>
            <p:ph sz="quarter" idx="20"/>
          </p:nvPr>
        </p:nvSpPr>
        <p:spPr>
          <a:xfrm>
            <a:off x="44165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33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34" name="Rectangle 11"/>
          <p:cNvSpPr>
            <a:spLocks noGrp="1"/>
          </p:cNvSpPr>
          <p:nvPr>
            <p:ph sz="quarter" idx="22"/>
          </p:nvPr>
        </p:nvSpPr>
        <p:spPr>
          <a:xfrm>
            <a:off x="44196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6" name="Rectangle 16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7" name="Rectangle 1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ses : 3 Gauche, 2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7848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2" name="Rectangle 11"/>
          <p:cNvSpPr>
            <a:spLocks noGrp="1"/>
          </p:cNvSpPr>
          <p:nvPr>
            <p:ph sz="quarter" idx="16"/>
          </p:nvPr>
        </p:nvSpPr>
        <p:spPr>
          <a:xfrm>
            <a:off x="307848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8"/>
          </p:nvPr>
        </p:nvSpPr>
        <p:spPr>
          <a:xfrm>
            <a:off x="304800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7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7848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8" name="Rectangle 11"/>
          <p:cNvSpPr>
            <a:spLocks noGrp="1"/>
          </p:cNvSpPr>
          <p:nvPr>
            <p:ph sz="quarter" idx="20"/>
          </p:nvPr>
        </p:nvSpPr>
        <p:spPr>
          <a:xfrm>
            <a:off x="307848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22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23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4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erre tomb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9" name="Rectangle 6"/>
          <p:cNvSpPr/>
          <p:nvPr/>
        </p:nvSpPr>
        <p:spPr>
          <a:xfrm>
            <a:off x="13716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8" name="Rectangle 6"/>
          <p:cNvSpPr/>
          <p:nvPr/>
        </p:nvSpPr>
        <p:spPr>
          <a:xfrm>
            <a:off x="13716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6" name="Rectangle 6"/>
          <p:cNvSpPr/>
          <p:nvPr/>
        </p:nvSpPr>
        <p:spPr>
          <a:xfrm>
            <a:off x="35052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5" name="Rectangle 6"/>
          <p:cNvSpPr/>
          <p:nvPr/>
        </p:nvSpPr>
        <p:spPr>
          <a:xfrm>
            <a:off x="35052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1" name="Rectangle 6"/>
          <p:cNvSpPr/>
          <p:nvPr/>
        </p:nvSpPr>
        <p:spPr>
          <a:xfrm>
            <a:off x="56388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" name="Rectangle 6"/>
          <p:cNvSpPr/>
          <p:nvPr/>
        </p:nvSpPr>
        <p:spPr>
          <a:xfrm>
            <a:off x="56388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4" name="Rectangle 10"/>
          <p:cNvSpPr>
            <a:spLocks noGrp="1"/>
          </p:cNvSpPr>
          <p:nvPr>
            <p:ph type="pic" sz="quarter" idx="13" hasCustomPrompt="1"/>
          </p:nvPr>
        </p:nvSpPr>
        <p:spPr>
          <a:xfrm>
            <a:off x="15240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9" name="Rectangle 10"/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27" name="Rectangle 10"/>
          <p:cNvSpPr>
            <a:spLocks noGrp="1"/>
          </p:cNvSpPr>
          <p:nvPr>
            <p:ph type="pic" sz="quarter" idx="17" hasCustomPrompt="1"/>
          </p:nvPr>
        </p:nvSpPr>
        <p:spPr>
          <a:xfrm>
            <a:off x="36576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1" name="Rectangle 10"/>
          <p:cNvSpPr>
            <a:spLocks noGrp="1"/>
          </p:cNvSpPr>
          <p:nvPr>
            <p:ph type="pic" sz="quarter" idx="30" hasCustomPrompt="1"/>
          </p:nvPr>
        </p:nvSpPr>
        <p:spPr>
          <a:xfrm>
            <a:off x="36576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4" name="Rectangle 10"/>
          <p:cNvSpPr>
            <a:spLocks noGrp="1"/>
          </p:cNvSpPr>
          <p:nvPr>
            <p:ph type="pic" sz="quarter" idx="21" hasCustomPrompt="1"/>
          </p:nvPr>
        </p:nvSpPr>
        <p:spPr>
          <a:xfrm>
            <a:off x="57912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5" name="Rectangle 10"/>
          <p:cNvSpPr>
            <a:spLocks noGrp="1"/>
          </p:cNvSpPr>
          <p:nvPr>
            <p:ph type="pic" sz="quarter" idx="31" hasCustomPrompt="1"/>
          </p:nvPr>
        </p:nvSpPr>
        <p:spPr>
          <a:xfrm>
            <a:off x="57912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7" name="Rectangle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28" name="Rectangle 12"/>
          <p:cNvSpPr>
            <a:spLocks noGrp="1"/>
          </p:cNvSpPr>
          <p:nvPr>
            <p:ph type="body" sz="quarter" idx="33" hasCustomPrompt="1"/>
          </p:nvPr>
        </p:nvSpPr>
        <p:spPr>
          <a:xfrm>
            <a:off x="15240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30" name="Rectangle 12"/>
          <p:cNvSpPr>
            <a:spLocks noGrp="1"/>
          </p:cNvSpPr>
          <p:nvPr>
            <p:ph type="body" sz="quarter" idx="18" hasCustomPrompt="1"/>
          </p:nvPr>
        </p:nvSpPr>
        <p:spPr>
          <a:xfrm>
            <a:off x="36576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13" name="Rectangle 12"/>
          <p:cNvSpPr>
            <a:spLocks noGrp="1"/>
          </p:cNvSpPr>
          <p:nvPr>
            <p:ph type="body" sz="quarter" idx="34" hasCustomPrompt="1"/>
          </p:nvPr>
        </p:nvSpPr>
        <p:spPr>
          <a:xfrm>
            <a:off x="36576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14" name="Rectangle 12"/>
          <p:cNvSpPr>
            <a:spLocks noGrp="1"/>
          </p:cNvSpPr>
          <p:nvPr>
            <p:ph type="body" sz="quarter" idx="22" hasCustomPrompt="1"/>
          </p:nvPr>
        </p:nvSpPr>
        <p:spPr>
          <a:xfrm>
            <a:off x="57912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2" name="Rectangle 12"/>
          <p:cNvSpPr>
            <a:spLocks noGrp="1"/>
          </p:cNvSpPr>
          <p:nvPr>
            <p:ph type="body" sz="quarter" idx="35" hasCustomPrompt="1"/>
          </p:nvPr>
        </p:nvSpPr>
        <p:spPr>
          <a:xfrm>
            <a:off x="57912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44" name="Rectangle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240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5" name="Rectangle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240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4" name="Rectangle 11"/>
          <p:cNvSpPr>
            <a:spLocks noGrp="1"/>
          </p:cNvSpPr>
          <p:nvPr>
            <p:ph type="body" sz="quarter" idx="19" hasCustomPrompt="1"/>
          </p:nvPr>
        </p:nvSpPr>
        <p:spPr>
          <a:xfrm>
            <a:off x="36576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40" name="Rectangle 11"/>
          <p:cNvSpPr>
            <a:spLocks noGrp="1"/>
          </p:cNvSpPr>
          <p:nvPr>
            <p:ph type="body" sz="quarter" idx="38" hasCustomPrompt="1"/>
          </p:nvPr>
        </p:nvSpPr>
        <p:spPr>
          <a:xfrm>
            <a:off x="36576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8" name="Rectangle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912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3" name="Rectangle 11"/>
          <p:cNvSpPr>
            <a:spLocks noGrp="1"/>
          </p:cNvSpPr>
          <p:nvPr>
            <p:ph type="body" sz="quarter" idx="39" hasCustomPrompt="1"/>
          </p:nvPr>
        </p:nvSpPr>
        <p:spPr>
          <a:xfrm>
            <a:off x="57912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5" name="Rectangle 14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56" name="Rectangle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240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62" name="Rectangle 14"/>
          <p:cNvSpPr>
            <a:spLocks noGrp="1"/>
          </p:cNvSpPr>
          <p:nvPr>
            <p:ph type="body" sz="quarter" idx="20" hasCustomPrompt="1"/>
          </p:nvPr>
        </p:nvSpPr>
        <p:spPr>
          <a:xfrm>
            <a:off x="36576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37" name="Rectangle 14"/>
          <p:cNvSpPr>
            <a:spLocks noGrp="1"/>
          </p:cNvSpPr>
          <p:nvPr>
            <p:ph type="body" sz="quarter" idx="42" hasCustomPrompt="1"/>
          </p:nvPr>
        </p:nvSpPr>
        <p:spPr>
          <a:xfrm>
            <a:off x="36576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41" name="Rectangle 14"/>
          <p:cNvSpPr>
            <a:spLocks noGrp="1"/>
          </p:cNvSpPr>
          <p:nvPr>
            <p:ph type="body" sz="quarter" idx="24" hasCustomPrompt="1"/>
          </p:nvPr>
        </p:nvSpPr>
        <p:spPr>
          <a:xfrm>
            <a:off x="57912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52" name="Rectangle 14"/>
          <p:cNvSpPr>
            <a:spLocks noGrp="1"/>
          </p:cNvSpPr>
          <p:nvPr>
            <p:ph type="body" sz="quarter" idx="43" hasCustomPrompt="1"/>
          </p:nvPr>
        </p:nvSpPr>
        <p:spPr>
          <a:xfrm>
            <a:off x="57912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39" name="Rectangle 51"/>
          <p:cNvSpPr>
            <a:spLocks noGrp="1"/>
          </p:cNvSpPr>
          <p:nvPr>
            <p:ph type="body" sz="quarter" idx="46"/>
          </p:nvPr>
        </p:nvSpPr>
        <p:spPr>
          <a:xfrm>
            <a:off x="304800" y="381000"/>
            <a:ext cx="8077200" cy="838200"/>
          </a:xfrm>
        </p:spPr>
        <p:txBody>
          <a:bodyPr/>
          <a:lstStyle>
            <a:lvl1pPr eaLnBrk="1" latinLnBrk="0" hangingPunct="1">
              <a:defRPr kumimoji="0" lang="fr-FR" sz="1200"/>
            </a:lvl1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</p:txBody>
      </p:sp>
      <p:sp>
        <p:nvSpPr>
          <p:cNvPr id="42" name="Rectangle 42"/>
          <p:cNvSpPr>
            <a:spLocks noGrp="1"/>
          </p:cNvSpPr>
          <p:nvPr>
            <p:ph type="dt" sz="half" idx="47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43" name="Rectangle 43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45" name="Rectangle 45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5"/>
          <p:cNvSpPr>
            <a:spLocks noGrp="1"/>
          </p:cNvSpPr>
          <p:nvPr>
            <p:ph type="sldNum" sz="quarter" idx="11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6" name="Rectangl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  <p:sp>
        <p:nvSpPr>
          <p:cNvPr id="8" name="Rectangle 10"/>
          <p:cNvSpPr/>
          <p:nvPr userDrawn="1"/>
        </p:nvSpPr>
        <p:spPr>
          <a:xfrm>
            <a:off x="0" y="0"/>
            <a:ext cx="9144000" cy="40386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9" name="Rectangle 10"/>
          <p:cNvSpPr/>
          <p:nvPr userDrawn="1"/>
        </p:nvSpPr>
        <p:spPr>
          <a:xfrm>
            <a:off x="0" y="3786190"/>
            <a:ext cx="9144000" cy="1143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85720" y="3857628"/>
            <a:ext cx="7239000" cy="1075184"/>
          </a:xfrm>
          <a:prstGeom prst="rect">
            <a:avLst/>
          </a:prstGeom>
          <a:noFill/>
        </p:spPr>
        <p:txBody>
          <a:bodyPr vert="horz">
            <a:normAutofit/>
          </a:bodyPr>
          <a:lstStyle>
            <a:lvl1pPr algn="l" eaLnBrk="1" latinLnBrk="0" hangingPunct="1">
              <a:defRPr kumimoji="0" lang="fr-FR" sz="2800" b="0" cap="all" spc="150" baseline="0">
                <a:solidFill>
                  <a:schemeClr val="bg1"/>
                </a:solidFill>
              </a:defRPr>
            </a:lvl1pPr>
            <a:extLst/>
          </a:lstStyle>
          <a:p>
            <a:pPr eaLnBrk="1" latinLnBrk="0" hangingPunct="1"/>
            <a:r>
              <a:rPr lang="fr-FR" dirty="0" smtClean="0"/>
              <a:t>Modifiez le style du titre</a:t>
            </a:r>
            <a:endParaRPr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901766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pic>
        <p:nvPicPr>
          <p:cNvPr id="1026" name="Image 29" descr="logo pt aplati_Arrière-pla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27802"/>
            <a:ext cx="876672" cy="121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7956376" y="5445224"/>
            <a:ext cx="1164704" cy="1393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Grp="1"/>
          </p:cNvSpPr>
          <p:nvPr>
            <p:ph type="body" sz="quarter" idx="13" hasCustomPrompt="1"/>
          </p:nvPr>
        </p:nvSpPr>
        <p:spPr>
          <a:xfrm>
            <a:off x="310896" y="381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838200"/>
            <a:ext cx="739140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 hasCustomPrompt="1"/>
          </p:nvPr>
        </p:nvSpPr>
        <p:spPr>
          <a:xfrm>
            <a:off x="310896" y="1295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1752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 hasCustomPrompt="1"/>
          </p:nvPr>
        </p:nvSpPr>
        <p:spPr>
          <a:xfrm>
            <a:off x="310896" y="2209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0896" y="2667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 hasCustomPrompt="1"/>
          </p:nvPr>
        </p:nvSpPr>
        <p:spPr>
          <a:xfrm>
            <a:off x="310896" y="3124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 hasCustomPrompt="1"/>
          </p:nvPr>
        </p:nvSpPr>
        <p:spPr>
          <a:xfrm>
            <a:off x="310896" y="3581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 hasCustomPrompt="1"/>
          </p:nvPr>
        </p:nvSpPr>
        <p:spPr>
          <a:xfrm>
            <a:off x="310896" y="4038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 hasCustomPrompt="1"/>
          </p:nvPr>
        </p:nvSpPr>
        <p:spPr>
          <a:xfrm>
            <a:off x="310896" y="4495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 hasCustomPrompt="1"/>
          </p:nvPr>
        </p:nvSpPr>
        <p:spPr>
          <a:xfrm>
            <a:off x="310896" y="4953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 hasCustomPrompt="1"/>
          </p:nvPr>
        </p:nvSpPr>
        <p:spPr>
          <a:xfrm>
            <a:off x="310896" y="5410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 hasCustomPrompt="1"/>
          </p:nvPr>
        </p:nvSpPr>
        <p:spPr>
          <a:xfrm>
            <a:off x="7696200" y="381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 hasCustomPrompt="1"/>
          </p:nvPr>
        </p:nvSpPr>
        <p:spPr>
          <a:xfrm>
            <a:off x="7696200" y="838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 hasCustomPrompt="1"/>
          </p:nvPr>
        </p:nvSpPr>
        <p:spPr>
          <a:xfrm>
            <a:off x="7696200" y="1295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 hasCustomPrompt="1"/>
          </p:nvPr>
        </p:nvSpPr>
        <p:spPr>
          <a:xfrm>
            <a:off x="7696200" y="1752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 hasCustomPrompt="1"/>
          </p:nvPr>
        </p:nvSpPr>
        <p:spPr>
          <a:xfrm>
            <a:off x="7696200" y="2209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 hasCustomPrompt="1"/>
          </p:nvPr>
        </p:nvSpPr>
        <p:spPr>
          <a:xfrm>
            <a:off x="7696200" y="2667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 hasCustomPrompt="1"/>
          </p:nvPr>
        </p:nvSpPr>
        <p:spPr>
          <a:xfrm>
            <a:off x="7696200" y="3124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 hasCustomPrompt="1"/>
          </p:nvPr>
        </p:nvSpPr>
        <p:spPr>
          <a:xfrm>
            <a:off x="7696200" y="3581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 hasCustomPrompt="1"/>
          </p:nvPr>
        </p:nvSpPr>
        <p:spPr>
          <a:xfrm>
            <a:off x="7696200" y="4038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 hasCustomPrompt="1"/>
          </p:nvPr>
        </p:nvSpPr>
        <p:spPr>
          <a:xfrm>
            <a:off x="7696200" y="4495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 hasCustomPrompt="1"/>
          </p:nvPr>
        </p:nvSpPr>
        <p:spPr>
          <a:xfrm>
            <a:off x="7696200" y="4953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 hasCustomPrompt="1"/>
          </p:nvPr>
        </p:nvSpPr>
        <p:spPr>
          <a:xfrm>
            <a:off x="7696200" y="5410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 hasCustomPrompt="1"/>
          </p:nvPr>
        </p:nvSpPr>
        <p:spPr>
          <a:xfrm>
            <a:off x="310896" y="5867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 hasCustomPrompt="1"/>
          </p:nvPr>
        </p:nvSpPr>
        <p:spPr>
          <a:xfrm>
            <a:off x="7696200" y="5867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2" name="Rectangle 32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 eaLnBrk="1" latinLnBrk="0" hangingPunct="1">
              <a:defRPr kumimoji="0" lang="fr-FR" sz="1100"/>
            </a:lvl1pPr>
            <a:extLst/>
          </a:lstStyle>
          <a:p>
            <a:pPr algn="r"/>
            <a:r>
              <a:rPr kumimoji="0" lang="fr-FR" sz="1100" smtClean="0"/>
              <a:t>28/6/2006</a:t>
            </a:r>
            <a:endParaRPr kumimoji="0" lang="fr-FR" sz="1100"/>
          </a:p>
        </p:txBody>
      </p:sp>
      <p:sp>
        <p:nvSpPr>
          <p:cNvPr id="33" name="Rectangle 33"/>
          <p:cNvSpPr>
            <a:spLocks noGrp="1"/>
          </p:cNvSpPr>
          <p:nvPr>
            <p:ph type="sldNum" sz="quarter" idx="40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34" name="Rectangle 34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 eaLnBrk="1" latinLnBrk="0" hangingPunct="1">
              <a:defRPr kumimoji="0" lang="fr-FR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fr-FR"/>
          </a:p>
        </p:txBody>
      </p:sp>
      <p:sp>
        <p:nvSpPr>
          <p:cNvPr id="3" name="Rectangle 3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11"/>
          </p:nvPr>
        </p:nvSpPr>
        <p:spPr>
          <a:xfrm>
            <a:off x="2705100" y="6477000"/>
            <a:ext cx="3733800" cy="304800"/>
          </a:xfrm>
        </p:spPr>
        <p:txBody>
          <a:bodyPr/>
          <a:lstStyle>
            <a:lvl1pPr eaLnBrk="1" latinLnBrk="0" hangingPunct="1">
              <a:defRPr kumimoji="0" lang="fr-FR">
                <a:solidFill>
                  <a:schemeClr val="bg1"/>
                </a:solidFill>
              </a:defRPr>
            </a:lvl1pPr>
            <a:extLst/>
          </a:lstStyle>
          <a:p>
            <a:endParaRPr kumimoji="0" lang="fr-FR">
              <a:solidFill>
                <a:schemeClr val="bg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pic>
        <p:nvPicPr>
          <p:cNvPr id="10" name="Rectangle 9"/>
          <p:cNvPicPr>
            <a:picLocks noChangeAspect="1"/>
          </p:cNvPicPr>
          <p:nvPr/>
        </p:nvPicPr>
        <p:blipFill>
          <a:blip r:embed="rId2">
            <a:duotone>
              <a:schemeClr val="accent4"/>
              <a:srgbClr val="FFFFFF"/>
            </a:duotone>
          </a:blip>
          <a:stretch>
            <a:fillRect/>
          </a:stretch>
        </p:blipFill>
        <p:spPr>
          <a:xfrm>
            <a:off x="7601712" y="6239256"/>
            <a:ext cx="838200" cy="616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0" y="4645880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 sz="1400"/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sz="1600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839100" cy="5267672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 marL="800100" indent="-342900">
              <a:buFontTx/>
              <a:buBlip>
                <a:blip r:embed="rId2"/>
              </a:buBlip>
              <a:defRPr sz="2000"/>
            </a:lvl2pPr>
            <a:lvl3pPr marL="1257300" indent="-342900">
              <a:buFontTx/>
              <a:buBlip>
                <a:blip r:embed="rId2"/>
              </a:buBlip>
              <a:defRPr sz="2000"/>
            </a:lvl3pPr>
            <a:lvl4pPr marL="1714500" indent="-342900">
              <a:buFontTx/>
              <a:buBlip>
                <a:blip r:embed="rId2"/>
              </a:buBlip>
              <a:defRPr sz="2000"/>
            </a:lvl4pPr>
            <a:lvl5pPr marL="2171700" indent="-342900">
              <a:buFontTx/>
              <a:buBlip>
                <a:blip r:embed="rId2"/>
              </a:buBlip>
              <a:defRPr sz="2000"/>
            </a:lvl5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dirty="0"/>
          </a:p>
        </p:txBody>
      </p:sp>
      <p:sp>
        <p:nvSpPr>
          <p:cNvPr id="9" name="Rectangle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0" name="Rectangle 10"/>
          <p:cNvSpPr>
            <a:spLocks noGrp="1"/>
          </p:cNvSpPr>
          <p:nvPr>
            <p:ph type="sldNum" sz="quarter" idx="17"/>
          </p:nvPr>
        </p:nvSpPr>
        <p:spPr>
          <a:xfrm>
            <a:off x="8172400" y="5301208"/>
            <a:ext cx="971600" cy="288032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9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7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6" name="Rectangle 1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sz="1600" dirty="0"/>
          </a:p>
        </p:txBody>
      </p:sp>
      <p:sp>
        <p:nvSpPr>
          <p:cNvPr id="17" name="Rectangle 17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2 Gauche, 1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0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9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1 Gauche, 2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9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21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8215338" y="0"/>
            <a:ext cx="928662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304800" y="381000"/>
            <a:ext cx="7839100" cy="58674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  <a:p>
            <a:pPr lvl="1" eaLnBrk="1" latinLnBrk="0" hangingPunct="1"/>
            <a:r>
              <a:rPr kumimoji="0" lang="fr-FR" dirty="0" smtClean="0"/>
              <a:t>Deuxième niveau</a:t>
            </a:r>
          </a:p>
          <a:p>
            <a:pPr lvl="2" eaLnBrk="1" latinLnBrk="0" hangingPunct="1"/>
            <a:r>
              <a:rPr kumimoji="0" lang="fr-FR" dirty="0" smtClean="0"/>
              <a:t>Troisième niveau</a:t>
            </a:r>
          </a:p>
          <a:p>
            <a:pPr lvl="3" eaLnBrk="1" latinLnBrk="0" hangingPunct="1"/>
            <a:r>
              <a:rPr kumimoji="0" lang="fr-FR" dirty="0" smtClean="0"/>
              <a:t>Quatrième niveau</a:t>
            </a:r>
          </a:p>
          <a:p>
            <a:pPr lvl="4" eaLnBrk="1" latinLnBrk="0" hangingPunct="1"/>
            <a:r>
              <a:rPr kumimoji="0" lang="fr-FR" dirty="0" smtClean="0"/>
              <a:t>Cinquième niveau</a:t>
            </a:r>
            <a:endParaRPr kumimoji="0" lang="en-US" dirty="0"/>
          </a:p>
        </p:txBody>
      </p:sp>
      <p:sp>
        <p:nvSpPr>
          <p:cNvPr id="4" name="Rectangle 4"/>
          <p:cNvSpPr>
            <a:spLocks noGrp="1"/>
          </p:cNvSpPr>
          <p:nvPr>
            <p:ph type="dt" sz="half" idx="2"/>
          </p:nvPr>
        </p:nvSpPr>
        <p:spPr>
          <a:xfrm>
            <a:off x="7010400" y="76200"/>
            <a:ext cx="1371600" cy="22860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lang="fr-FR" sz="1000">
                <a:solidFill>
                  <a:schemeClr val="tx1">
                    <a:tint val="65000"/>
                  </a:schemeClr>
                </a:solidFill>
              </a:defRPr>
            </a:lvl1pPr>
            <a:extLst/>
          </a:lstStyle>
          <a:p>
            <a:pPr algn="r"/>
            <a:r>
              <a:rPr lang="fr-FR" smtClean="0"/>
              <a:t>28/6/2006</a:t>
            </a:r>
            <a:endParaRPr kumimoji="0" lang="fr-FR" sz="100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4"/>
          </p:nvPr>
        </p:nvSpPr>
        <p:spPr>
          <a:xfrm>
            <a:off x="8215337" y="5276886"/>
            <a:ext cx="928661" cy="3048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lang="fr-FR"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3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lang="fr-FR" sz="1000">
                <a:solidFill>
                  <a:sysClr val="windowText" lastClr="000000"/>
                </a:solidFill>
              </a:defRPr>
            </a:lvl1pPr>
            <a:extLst/>
          </a:lstStyle>
          <a:p>
            <a:endParaRPr kumimoji="0" lang="fr-FR" sz="1000">
              <a:solidFill>
                <a:sysClr val="windowText" lastClr="000000"/>
              </a:solidFill>
            </a:endParaRPr>
          </a:p>
        </p:txBody>
      </p:sp>
      <p:sp>
        <p:nvSpPr>
          <p:cNvPr id="17" name="Titre 28"/>
          <p:cNvSpPr txBox="1">
            <a:spLocks/>
          </p:cNvSpPr>
          <p:nvPr userDrawn="1"/>
        </p:nvSpPr>
        <p:spPr>
          <a:xfrm>
            <a:off x="8209102" y="381000"/>
            <a:ext cx="934898" cy="5867400"/>
          </a:xfrm>
          <a:prstGeom prst="rect">
            <a:avLst/>
          </a:prstGeom>
        </p:spPr>
        <p:txBody>
          <a:bodyPr vert="vert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sm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SLCI – Introduction</a:t>
            </a:r>
            <a:endParaRPr kumimoji="0" lang="fr-FR" sz="2400" b="0" i="0" u="none" strike="noStrike" kern="0" cap="sm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76" y="6323861"/>
            <a:ext cx="870820" cy="43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lang="fr-FR" sz="2400" cap="small" spc="0" baseline="0">
          <a:solidFill>
            <a:schemeClr val="bg1"/>
          </a:solidFill>
          <a:latin typeface="+mj-lt"/>
          <a:ea typeface="+mj-ea"/>
          <a:cs typeface="+mj-cs"/>
        </a:defRPr>
      </a:lvl1pPr>
      <a:extLst/>
    </p:titleStyle>
    <p:bodyStyle>
      <a:lvl1pPr marL="0" marR="0" indent="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3854014"/>
            <a:ext cx="8735888" cy="1075184"/>
          </a:xfrm>
        </p:spPr>
        <p:txBody>
          <a:bodyPr>
            <a:normAutofit/>
          </a:bodyPr>
          <a:lstStyle>
            <a:extLst/>
          </a:lstStyle>
          <a:p>
            <a:pPr algn="ctr"/>
            <a:r>
              <a:rPr lang="fr-FR" dirty="0" smtClean="0"/>
              <a:t>Introduction aux SLCI</a:t>
            </a:r>
            <a:br>
              <a:rPr lang="fr-FR" dirty="0" smtClean="0"/>
            </a:br>
            <a:r>
              <a:rPr lang="fr-FR" dirty="0" smtClean="0"/>
              <a:t>PTSI		Lycée Rouvière</a:t>
            </a:r>
            <a:endParaRPr lang="fr-FR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4294967295"/>
          </p:nvPr>
        </p:nvSpPr>
        <p:spPr>
          <a:xfrm>
            <a:off x="1547664" y="428604"/>
            <a:ext cx="7310616" cy="3071834"/>
          </a:xfrm>
        </p:spPr>
        <p:txBody>
          <a:bodyPr>
            <a:noAutofit/>
          </a:bodyPr>
          <a:lstStyle>
            <a:extLst/>
          </a:lstStyle>
          <a:p>
            <a:pPr algn="r"/>
            <a:r>
              <a:rPr lang="fr-FR" sz="4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Neuropol" pitchFamily="34" charset="0"/>
              </a:rPr>
              <a:t>CI2 : Etude du comportement des Systèmes Linéaires Continus Invariants</a:t>
            </a:r>
            <a:endParaRPr lang="fr-FR" sz="40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Neuropo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57826"/>
            <a:ext cx="1507969" cy="10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4" b="25747"/>
          <a:stretch/>
        </p:blipFill>
        <p:spPr bwMode="auto">
          <a:xfrm>
            <a:off x="1903505" y="5357826"/>
            <a:ext cx="1673929" cy="10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4"/>
          <a:stretch/>
        </p:blipFill>
        <p:spPr bwMode="auto">
          <a:xfrm>
            <a:off x="3577434" y="5357826"/>
            <a:ext cx="168739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833" y="5357826"/>
            <a:ext cx="1379187" cy="10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62" y="5357826"/>
            <a:ext cx="1512167" cy="100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6" r="58317" b="29360"/>
          <a:stretch/>
        </p:blipFill>
        <p:spPr bwMode="auto">
          <a:xfrm>
            <a:off x="-451246" y="5357826"/>
            <a:ext cx="846782" cy="100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9" cstate="print"/>
          <a:srcRect r="1663"/>
          <a:stretch>
            <a:fillRect/>
          </a:stretch>
        </p:blipFill>
        <p:spPr bwMode="auto">
          <a:xfrm>
            <a:off x="6643702" y="5357826"/>
            <a:ext cx="1471560" cy="10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1</a:t>
            </a:fld>
            <a:endParaRPr kumimoji="0"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Les systèmes automatisés</a:t>
            </a:r>
          </a:p>
          <a:p>
            <a:r>
              <a:rPr lang="fr-FR" dirty="0" smtClean="0"/>
              <a:t>Présentation</a:t>
            </a:r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72748"/>
            <a:ext cx="7929251" cy="3199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81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4051176" cy="5267672"/>
          </a:xfrm>
        </p:spPr>
        <p:txBody>
          <a:bodyPr>
            <a:normAutofit/>
          </a:bodyPr>
          <a:lstStyle/>
          <a:p>
            <a:r>
              <a:rPr lang="fr-FR" dirty="0" smtClean="0"/>
              <a:t>Améliorer la sécurité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Améliorer le confort</a:t>
            </a: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Les systèmes automatisés</a:t>
            </a:r>
          </a:p>
          <a:p>
            <a:r>
              <a:rPr lang="fr-FR" dirty="0" smtClean="0"/>
              <a:t>Présentation</a:t>
            </a:r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56271"/>
            <a:ext cx="2287217" cy="160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contenu 1"/>
          <p:cNvSpPr txBox="1">
            <a:spLocks/>
          </p:cNvSpPr>
          <p:nvPr/>
        </p:nvSpPr>
        <p:spPr>
          <a:xfrm>
            <a:off x="4139952" y="1052736"/>
            <a:ext cx="4156348" cy="526767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marR="0" indent="-342900" algn="l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kumimoji="0" lang="fr-FR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fr-FR" dirty="0" smtClean="0"/>
              <a:t>Améliorer la qualité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600" dirty="0" smtClean="0"/>
              <a:t>(Robot Da Vinci Si HD)</a:t>
            </a:r>
          </a:p>
          <a:p>
            <a:r>
              <a:rPr lang="fr-FR" dirty="0" smtClean="0"/>
              <a:t>Améliorer la productivité</a:t>
            </a:r>
          </a:p>
          <a:p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76" y="4869160"/>
            <a:ext cx="2635463" cy="1844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598352"/>
            <a:ext cx="2950934" cy="186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257" y="4542078"/>
            <a:ext cx="1576387" cy="201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4368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Les systèmes automatisés</a:t>
            </a:r>
          </a:p>
          <a:p>
            <a:r>
              <a:rPr lang="fr-FR" dirty="0" smtClean="0"/>
              <a:t>Définition</a:t>
            </a:r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20" y="1334062"/>
            <a:ext cx="6637560" cy="241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68" y="4077072"/>
            <a:ext cx="6019800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0398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Les systèmes automatisés</a:t>
            </a:r>
          </a:p>
          <a:p>
            <a:r>
              <a:rPr lang="fr-FR" dirty="0" smtClean="0"/>
              <a:t>Définitions</a:t>
            </a:r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0768"/>
            <a:ext cx="580072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4312568"/>
            <a:ext cx="3981450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8269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Les systèmes automatisés</a:t>
            </a:r>
          </a:p>
          <a:p>
            <a:r>
              <a:rPr lang="fr-FR" dirty="0"/>
              <a:t>Définitions</a:t>
            </a:r>
          </a:p>
          <a:p>
            <a:endParaRPr lang="fr-F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7956376" cy="246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933056"/>
            <a:ext cx="587692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0465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Les systèmes automatisés</a:t>
            </a:r>
          </a:p>
          <a:p>
            <a:r>
              <a:rPr lang="fr-FR" dirty="0"/>
              <a:t>Définitions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0848"/>
            <a:ext cx="7596336" cy="179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425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Les systèmes automatisés</a:t>
            </a:r>
          </a:p>
          <a:p>
            <a:r>
              <a:rPr lang="fr-FR" dirty="0" smtClean="0"/>
              <a:t>Nature des informations</a:t>
            </a:r>
            <a:endParaRPr lang="fr-F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7785585" cy="441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7077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Les systèmes automatisés</a:t>
            </a:r>
          </a:p>
          <a:p>
            <a:r>
              <a:rPr lang="fr-FR" dirty="0"/>
              <a:t>Nature des informations</a:t>
            </a:r>
          </a:p>
          <a:p>
            <a:endParaRPr lang="fr-F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60848"/>
            <a:ext cx="7723804" cy="344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2958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Structure des systèmes asservis</a:t>
            </a:r>
            <a:endParaRPr lang="fr-F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21" y="1926573"/>
            <a:ext cx="7709363" cy="3601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3201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Structure des systèmes asservis</a:t>
            </a:r>
          </a:p>
          <a:p>
            <a:endParaRPr lang="fr-F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21880"/>
            <a:ext cx="7596336" cy="214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4499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fr-FR" sz="1600" dirty="0" smtClean="0"/>
              <a:t>Système asservi : </a:t>
            </a:r>
            <a:r>
              <a:rPr lang="fr-FR" sz="1600" dirty="0" err="1" smtClean="0"/>
              <a:t>Big</a:t>
            </a:r>
            <a:r>
              <a:rPr lang="fr-FR" sz="1600" dirty="0" smtClean="0"/>
              <a:t> dog</a:t>
            </a:r>
          </a:p>
          <a:p>
            <a:pPr lvl="1"/>
            <a:r>
              <a:rPr lang="fr-FR" sz="1200" dirty="0" smtClean="0"/>
              <a:t>Sa </a:t>
            </a:r>
            <a:r>
              <a:rPr lang="fr-FR" sz="1200" dirty="0"/>
              <a:t>masse est de 110 kg.</a:t>
            </a:r>
          </a:p>
          <a:p>
            <a:pPr lvl="1"/>
            <a:r>
              <a:rPr lang="fr-FR" sz="1200" dirty="0"/>
              <a:t>Il est capable de transporter des charges de 150 kg à 6.4km/h et de gravir des dénivelés de 35°.</a:t>
            </a:r>
          </a:p>
          <a:p>
            <a:pPr lvl="1"/>
            <a:r>
              <a:rPr lang="fr-FR" sz="1200" dirty="0"/>
              <a:t>Il intègre une unité hydraulique entraînée par un moteur 2 temps de 15 CV, 4 actionneurs à chaque jambes et toute une série de capteurs (de position, de force de contact au sol, un gyroscope et une unité de vision stéréoscopique).</a:t>
            </a:r>
          </a:p>
          <a:p>
            <a:pPr lvl="1"/>
            <a:r>
              <a:rPr lang="fr-FR" sz="1200" dirty="0"/>
              <a:t>L’ensemble de ces capteurs couplé à un ordinateur lui assure une remarquable stabilité et lui permettent d’évoluer sur des terrains fortement accidentés.</a:t>
            </a:r>
          </a:p>
          <a:p>
            <a:pPr lvl="1"/>
            <a:r>
              <a:rPr lang="fr-FR" sz="1200" dirty="0"/>
              <a:t>La vidéo de démonstration de ce concept met en évidence son aptitude remarquable à gérer les imprévus pouvant survenir (plaques de verglas, chocs latérales, ...).</a:t>
            </a:r>
          </a:p>
          <a:p>
            <a:endParaRPr lang="fr-FR" sz="1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319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 smtClean="0"/>
              <a:t>Flèches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Blocs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Comparateurs</a:t>
            </a:r>
          </a:p>
          <a:p>
            <a:r>
              <a:rPr lang="fr-FR" dirty="0" smtClean="0"/>
              <a:t>Points de prélèvement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Structure des systèmes asservis</a:t>
            </a:r>
          </a:p>
          <a:p>
            <a:r>
              <a:rPr lang="fr-FR" dirty="0" smtClean="0"/>
              <a:t>Structure en blocs</a:t>
            </a:r>
            <a:endParaRPr lang="fr-F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980728"/>
            <a:ext cx="145732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21442"/>
            <a:ext cx="6646936" cy="1574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115952"/>
            <a:ext cx="2570869" cy="143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990127"/>
            <a:ext cx="418147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6365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 smtClean="0"/>
              <a:t>Systèmes asservis = Systèmes en boucle fermée = contrôle de la sortie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Structure des systèmes asservis</a:t>
            </a:r>
          </a:p>
          <a:p>
            <a:r>
              <a:rPr lang="fr-FR" dirty="0"/>
              <a:t>Structure en blocs</a:t>
            </a:r>
          </a:p>
          <a:p>
            <a:endParaRPr lang="fr-F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7056784" cy="202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91" y="4005064"/>
            <a:ext cx="7200106" cy="2626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576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7488832" cy="478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883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Performance des systèmes</a:t>
            </a:r>
          </a:p>
          <a:p>
            <a:r>
              <a:rPr lang="fr-FR" dirty="0" smtClean="0"/>
              <a:t>Précision</a:t>
            </a:r>
            <a:endParaRPr lang="fr-FR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78"/>
            <a:ext cx="7513068" cy="256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9222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Performance des systèmes</a:t>
            </a:r>
          </a:p>
          <a:p>
            <a:r>
              <a:rPr lang="fr-FR" dirty="0" smtClean="0"/>
              <a:t>Rapidité</a:t>
            </a:r>
            <a:endParaRPr lang="fr-FR" dirty="0"/>
          </a:p>
          <a:p>
            <a:endParaRPr lang="fr-F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7812360" cy="392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9918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Performance des systèmes</a:t>
            </a:r>
          </a:p>
          <a:p>
            <a:r>
              <a:rPr lang="fr-FR" dirty="0" smtClean="0"/>
              <a:t>Rapidité</a:t>
            </a:r>
            <a:endParaRPr lang="fr-F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7776864" cy="210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4610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Performance des systèmes</a:t>
            </a:r>
          </a:p>
          <a:p>
            <a:r>
              <a:rPr lang="fr-FR" dirty="0" smtClean="0"/>
              <a:t>Stabilité</a:t>
            </a:r>
            <a:endParaRPr lang="fr-F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7812360" cy="3237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4485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66800"/>
            <a:ext cx="6624736" cy="319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941168"/>
            <a:ext cx="7754087" cy="1458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749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Historique</a:t>
            </a:r>
          </a:p>
          <a:p>
            <a:r>
              <a:rPr lang="fr-FR" dirty="0" smtClean="0"/>
              <a:t>Mesure du temps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55" y="980728"/>
            <a:ext cx="7704856" cy="3008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11" b="98280" l="3390" r="976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734444"/>
            <a:ext cx="2809875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119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Historique</a:t>
            </a:r>
          </a:p>
          <a:p>
            <a:r>
              <a:rPr lang="fr-FR" dirty="0" smtClean="0"/>
              <a:t>Calcul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132856"/>
            <a:ext cx="57150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731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HISTORIQUE</a:t>
            </a:r>
          </a:p>
          <a:p>
            <a:r>
              <a:rPr lang="fr-FR" dirty="0" smtClean="0"/>
              <a:t>Régulation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65" y="908720"/>
            <a:ext cx="7558236" cy="3477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7272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Historique</a:t>
            </a:r>
          </a:p>
          <a:p>
            <a:r>
              <a:rPr lang="fr-FR" dirty="0" smtClean="0"/>
              <a:t>Automates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2295525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3486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Historique</a:t>
            </a:r>
          </a:p>
          <a:p>
            <a:r>
              <a:rPr lang="fr-FR" dirty="0" smtClean="0"/>
              <a:t>Automatisation des taches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432435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430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Historique</a:t>
            </a:r>
          </a:p>
          <a:p>
            <a:r>
              <a:rPr lang="fr-FR" dirty="0" smtClean="0"/>
              <a:t>Electronique et robotique</a:t>
            </a:r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52736"/>
            <a:ext cx="6698133" cy="5511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3430477"/>
      </p:ext>
    </p:extLst>
  </p:cSld>
  <p:clrMapOvr>
    <a:masterClrMapping/>
  </p:clrMapOvr>
</p:sld>
</file>

<file path=ppt/theme/theme1.xml><?xml version="1.0" encoding="utf-8"?>
<a:theme xmlns:a="http://schemas.openxmlformats.org/drawingml/2006/main" name="Plaquette commercial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Pitchbook</Template>
  <TotalTime>0</TotalTime>
  <Words>301</Words>
  <Application>Microsoft Office PowerPoint</Application>
  <PresentationFormat>Affichage à l'écran (4:3)</PresentationFormat>
  <Paragraphs>108</Paragraphs>
  <Slides>26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27" baseType="lpstr">
      <vt:lpstr>Plaquette commerciale</vt:lpstr>
      <vt:lpstr>Introduction aux SLCI PTSI  Lycée Rouvière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aux SLCI</dc:title>
  <dc:creator/>
  <cp:lastModifiedBy/>
  <cp:revision>1</cp:revision>
  <dcterms:created xsi:type="dcterms:W3CDTF">2011-01-14T10:02:43Z</dcterms:created>
  <dcterms:modified xsi:type="dcterms:W3CDTF">2013-11-01T21:28:26Z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1036</vt:i4>
  </property>
  <property fmtid="{D5CDD505-2E9C-101B-9397-08002B2CF9AE}" pid="3" name="_Version">
    <vt:lpwstr>12.0.4518</vt:lpwstr>
  </property>
</Properties>
</file>